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2" r:id="rId5"/>
    <p:sldId id="263" r:id="rId6"/>
    <p:sldId id="274" r:id="rId7"/>
    <p:sldId id="269" r:id="rId8"/>
    <p:sldId id="267" r:id="rId9"/>
    <p:sldId id="286" r:id="rId10"/>
    <p:sldId id="289" r:id="rId11"/>
    <p:sldId id="264" r:id="rId12"/>
    <p:sldId id="290" r:id="rId13"/>
    <p:sldId id="291" r:id="rId14"/>
    <p:sldId id="292" r:id="rId15"/>
    <p:sldId id="294" r:id="rId16"/>
    <p:sldId id="293" r:id="rId17"/>
    <p:sldId id="295" r:id="rId18"/>
    <p:sldId id="296" r:id="rId19"/>
    <p:sldId id="297" r:id="rId20"/>
    <p:sldId id="298" r:id="rId21"/>
    <p:sldId id="299" r:id="rId22"/>
    <p:sldId id="278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57" d="100"/>
          <a:sy n="57" d="100"/>
        </p:scale>
        <p:origin x="72" y="41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2/17/2021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8506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902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3380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396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903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3692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124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1099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381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11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85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8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2991" y="-1"/>
            <a:ext cx="4018159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304589" y="253869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MINI PROJECT 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25787" y="2351882"/>
            <a:ext cx="3571782" cy="2387600"/>
          </a:xfrm>
        </p:spPr>
        <p:txBody>
          <a:bodyPr/>
          <a:lstStyle/>
          <a:p>
            <a:r>
              <a:rPr lang="en-US" dirty="0"/>
              <a:t>E-Learning Web Application:</a:t>
            </a:r>
            <a:br>
              <a:rPr lang="en-US" dirty="0"/>
            </a:br>
            <a:r>
              <a:rPr lang="en-US" dirty="0" err="1"/>
              <a:t>Alphazone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492759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354936" y="5054871"/>
            <a:ext cx="3571782" cy="1219200"/>
          </a:xfrm>
        </p:spPr>
        <p:txBody>
          <a:bodyPr/>
          <a:lstStyle/>
          <a:p>
            <a:r>
              <a:rPr lang="en-US" dirty="0"/>
              <a:t>A new way to engage with students and teacher from across the globe.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CB98E4-579C-4ECC-9EB4-632377F41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35188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C5C49-4499-4886-A93F-B4E61E4C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97760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083E25-E285-484C-8537-2D07EDCD1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9149" y="4809067"/>
            <a:ext cx="8354936" cy="19624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42ED3-66E5-477C-AA4E-8FD060F5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9949" y="4948238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D7DE6-8DDC-49AD-825E-BC587499F740}"/>
              </a:ext>
            </a:extLst>
          </p:cNvPr>
          <p:cNvSpPr txBox="1"/>
          <p:nvPr/>
        </p:nvSpPr>
        <p:spPr bwMode="gray">
          <a:xfrm>
            <a:off x="-29150" y="5087410"/>
            <a:ext cx="683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Aman Kushwaha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Section : 3A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University Roll Number : 181500075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Training Completion: Internshala and Coursera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9A318A-72AF-4502-AF84-32044CE6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42" y="6506105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DEFAD-45A4-4D88-B616-3366E73A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6179" y="650610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Books zone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521AB-A9D7-4CCF-BC17-9F032E53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154664"/>
            <a:ext cx="11478891" cy="5871338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6976966" y="1149869"/>
            <a:ext cx="1145966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9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96766B3-D609-42CF-8574-7EC7AF861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312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Notes zone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99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Handwritten notes written By GLA Students for all subjects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CB165-10A5-4A86-A351-B0D7B49E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0"/>
            <a:ext cx="5846117" cy="3014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0F6E7E-CFFD-47BA-932F-A7E25C54E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74" y="-10799"/>
            <a:ext cx="5548025" cy="2313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DF6BF1-04BA-4039-BA02-B9C57E03D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974" y="2302933"/>
            <a:ext cx="5548026" cy="1316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A00A3D-ABAD-4960-93D9-24F61D2C7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4" y="2414184"/>
            <a:ext cx="5846117" cy="1078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B3DC55-1E4D-4100-9C6A-F62731324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38" y="3382185"/>
            <a:ext cx="5846116" cy="16441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77320A-C844-4B20-A5F4-0ADD304A6C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38" y="5008064"/>
            <a:ext cx="5846116" cy="9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9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Sign Up For New User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2160946-22A8-4FEE-95BE-C58748A9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40" y="71437"/>
            <a:ext cx="5831470" cy="29456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38AB45F-239C-4898-A24B-F953FFABBCB4}"/>
              </a:ext>
            </a:extLst>
          </p:cNvPr>
          <p:cNvSpPr/>
          <p:nvPr/>
        </p:nvSpPr>
        <p:spPr>
          <a:xfrm>
            <a:off x="2566153" y="2278400"/>
            <a:ext cx="39298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Step 1: Mail </a:t>
            </a:r>
            <a:r>
              <a:rPr lang="en-US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Varification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89D923-9896-46AB-BAFE-C8CB7C43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6" y="3350838"/>
            <a:ext cx="5691297" cy="273747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50174F4-7312-4CA4-A45D-7C9208618FBA}"/>
              </a:ext>
            </a:extLst>
          </p:cNvPr>
          <p:cNvSpPr/>
          <p:nvPr/>
        </p:nvSpPr>
        <p:spPr>
          <a:xfrm>
            <a:off x="1274172" y="5488185"/>
            <a:ext cx="49521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Step 2: New User Registration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98C066A-05AA-4D74-919E-89A421994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672" y="71437"/>
            <a:ext cx="5606328" cy="29456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4F6F12C-AC51-4BBF-9915-C1EA6C4662D6}"/>
              </a:ext>
            </a:extLst>
          </p:cNvPr>
          <p:cNvSpPr/>
          <p:nvPr/>
        </p:nvSpPr>
        <p:spPr>
          <a:xfrm>
            <a:off x="8794653" y="2305503"/>
            <a:ext cx="31873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Step 3: </a:t>
            </a:r>
            <a:r>
              <a:rPr lang="en-US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Varification</a:t>
            </a:r>
            <a:endParaRPr lang="en-US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93EE709-028B-42F3-9BDD-9A6EEE8CD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672" y="3310359"/>
            <a:ext cx="5601999" cy="27374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3828EFE-B9BE-4D9B-A2F8-FF9F0AF6CA87}"/>
              </a:ext>
            </a:extLst>
          </p:cNvPr>
          <p:cNvSpPr/>
          <p:nvPr/>
        </p:nvSpPr>
        <p:spPr>
          <a:xfrm>
            <a:off x="7453167" y="5349662"/>
            <a:ext cx="43542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Step 4: Account Activation</a:t>
            </a:r>
          </a:p>
        </p:txBody>
      </p:sp>
    </p:spTree>
    <p:extLst>
      <p:ext uri="{BB962C8B-B14F-4D97-AF65-F5344CB8AC3E}">
        <p14:creationId xmlns:p14="http://schemas.microsoft.com/office/powerpoint/2010/main" val="406456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User Log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754BC-9D90-4774-968B-623DEA94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-7882"/>
            <a:ext cx="8197354" cy="4122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B699F3-B4AF-4B19-9566-18EE3BE4A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96" y="2672601"/>
            <a:ext cx="7849604" cy="3600414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3CF74F2D-8BE9-417E-9384-F1258E18449E}"/>
              </a:ext>
            </a:extLst>
          </p:cNvPr>
          <p:cNvSpPr/>
          <p:nvPr/>
        </p:nvSpPr>
        <p:spPr>
          <a:xfrm rot="18731031">
            <a:off x="5061275" y="924227"/>
            <a:ext cx="2536099" cy="4019515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Credential should be match</a:t>
            </a:r>
          </a:p>
          <a:p>
            <a:pPr algn="ctr"/>
            <a:r>
              <a:rPr lang="en-IN" dirty="0"/>
              <a:t>From </a:t>
            </a:r>
            <a:r>
              <a:rPr lang="en-IN" dirty="0" err="1"/>
              <a:t>mongoo</a:t>
            </a:r>
            <a:r>
              <a:rPr lang="en-IN" dirty="0"/>
              <a:t> Data Base</a:t>
            </a:r>
          </a:p>
        </p:txBody>
      </p:sp>
    </p:spTree>
    <p:extLst>
      <p:ext uri="{BB962C8B-B14F-4D97-AF65-F5344CB8AC3E}">
        <p14:creationId xmlns:p14="http://schemas.microsoft.com/office/powerpoint/2010/main" val="135809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850871-EA30-42EC-AF85-AA869F49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4" y="3182417"/>
            <a:ext cx="5647708" cy="27452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7" y="495093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Zoom Recording Sharing Facility( For Teachers)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FF87CD-D2F5-44CA-98E0-7EC179AF7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" y="48701"/>
            <a:ext cx="5627863" cy="27452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DA6491-73C2-4445-85B9-41C98297CB7B}"/>
              </a:ext>
            </a:extLst>
          </p:cNvPr>
          <p:cNvSpPr/>
          <p:nvPr/>
        </p:nvSpPr>
        <p:spPr>
          <a:xfrm>
            <a:off x="3443701" y="2799135"/>
            <a:ext cx="286488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Step 1: Choose Subject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DABCEB-48A6-49CB-8D7A-FC698BB44011}"/>
              </a:ext>
            </a:extLst>
          </p:cNvPr>
          <p:cNvSpPr/>
          <p:nvPr/>
        </p:nvSpPr>
        <p:spPr>
          <a:xfrm>
            <a:off x="3365650" y="5906675"/>
            <a:ext cx="282481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Step 2: Fill URL Details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2BC663-C910-4AD1-9C0C-00B92564E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87" y="48701"/>
            <a:ext cx="5624176" cy="26637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AA8E31-4F20-437D-A3A3-DA0B6AA8E7B6}"/>
              </a:ext>
            </a:extLst>
          </p:cNvPr>
          <p:cNvSpPr/>
          <p:nvPr/>
        </p:nvSpPr>
        <p:spPr>
          <a:xfrm>
            <a:off x="9652522" y="2759619"/>
            <a:ext cx="25394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Step 3: Link Created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1305D850-4C6B-4FB8-99BC-0067BB4BEB12}"/>
              </a:ext>
            </a:extLst>
          </p:cNvPr>
          <p:cNvSpPr/>
          <p:nvPr/>
        </p:nvSpPr>
        <p:spPr>
          <a:xfrm rot="14945913">
            <a:off x="7680637" y="923141"/>
            <a:ext cx="653409" cy="14478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37DF0752-EBA7-4FAF-8FCB-709C8778712A}"/>
              </a:ext>
            </a:extLst>
          </p:cNvPr>
          <p:cNvSpPr/>
          <p:nvPr/>
        </p:nvSpPr>
        <p:spPr>
          <a:xfrm rot="14945913">
            <a:off x="3413438" y="3237086"/>
            <a:ext cx="653409" cy="1447800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1C9B3AD-1244-4932-A4ED-BC0124E36B4E}"/>
              </a:ext>
            </a:extLst>
          </p:cNvPr>
          <p:cNvCxnSpPr/>
          <p:nvPr/>
        </p:nvCxnSpPr>
        <p:spPr>
          <a:xfrm flipV="1">
            <a:off x="3979333" y="2210507"/>
            <a:ext cx="2912534" cy="2124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39C98AF-0C25-4E90-8276-D6E9DA2FCE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907"/>
          <a:stretch/>
        </p:blipFill>
        <p:spPr>
          <a:xfrm>
            <a:off x="6464809" y="3182417"/>
            <a:ext cx="5709087" cy="26597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7E399E-6232-4A84-9405-61353F082DEB}"/>
              </a:ext>
            </a:extLst>
          </p:cNvPr>
          <p:cNvSpPr/>
          <p:nvPr/>
        </p:nvSpPr>
        <p:spPr>
          <a:xfrm>
            <a:off x="8128992" y="5881362"/>
            <a:ext cx="39773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Step 4: Delete /Update Category</a:t>
            </a:r>
          </a:p>
        </p:txBody>
      </p:sp>
    </p:spTree>
    <p:extLst>
      <p:ext uri="{BB962C8B-B14F-4D97-AF65-F5344CB8AC3E}">
        <p14:creationId xmlns:p14="http://schemas.microsoft.com/office/powerpoint/2010/main" val="302871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7" y="407442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96456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Admin Access – A(Create Category)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A6491-73C2-4445-85B9-41C98297CB7B}"/>
              </a:ext>
            </a:extLst>
          </p:cNvPr>
          <p:cNvSpPr/>
          <p:nvPr/>
        </p:nvSpPr>
        <p:spPr>
          <a:xfrm>
            <a:off x="964992" y="2584028"/>
            <a:ext cx="54713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Admin Have 4 Permission to access the portal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DABCEB-48A6-49CB-8D7A-FC698BB44011}"/>
              </a:ext>
            </a:extLst>
          </p:cNvPr>
          <p:cNvSpPr/>
          <p:nvPr/>
        </p:nvSpPr>
        <p:spPr>
          <a:xfrm>
            <a:off x="2882563" y="5858299"/>
            <a:ext cx="342433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Create Category of Subjects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AA8E31-4F20-437D-A3A3-DA0B6AA8E7B6}"/>
              </a:ext>
            </a:extLst>
          </p:cNvPr>
          <p:cNvSpPr/>
          <p:nvPr/>
        </p:nvSpPr>
        <p:spPr>
          <a:xfrm>
            <a:off x="9564343" y="2561265"/>
            <a:ext cx="22076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Category Created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7E399E-6232-4A84-9405-61353F082DEB}"/>
              </a:ext>
            </a:extLst>
          </p:cNvPr>
          <p:cNvSpPr/>
          <p:nvPr/>
        </p:nvSpPr>
        <p:spPr>
          <a:xfrm>
            <a:off x="8248580" y="5797933"/>
            <a:ext cx="38667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Zero Links in this New Category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EF3B-1189-4C0B-8271-576AA4BD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176238"/>
            <a:ext cx="5620688" cy="2415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FEC82E-1235-42ED-B2E2-D8DA34740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72" y="2976554"/>
            <a:ext cx="5584416" cy="28439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2E8DCA-57FC-4356-84B4-5B56520EA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67" y="141860"/>
            <a:ext cx="5046133" cy="2456573"/>
          </a:xfrm>
          <a:prstGeom prst="rect">
            <a:avLst/>
          </a:prstGeom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3198008D-A648-43A7-857C-E5817C784331}"/>
              </a:ext>
            </a:extLst>
          </p:cNvPr>
          <p:cNvSpPr/>
          <p:nvPr/>
        </p:nvSpPr>
        <p:spPr>
          <a:xfrm rot="17991114">
            <a:off x="9711266" y="1168851"/>
            <a:ext cx="524933" cy="117352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A054B2-82BD-4628-A8E5-A1951BC22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04" y="2993487"/>
            <a:ext cx="5402941" cy="272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8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4E3739-C6F3-48B4-B02C-51B39122D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656" y="181948"/>
            <a:ext cx="4992343" cy="240391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7" y="407442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96456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Admin Access – B(Delete or Update Category)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A6491-73C2-4445-85B9-41C98297CB7B}"/>
              </a:ext>
            </a:extLst>
          </p:cNvPr>
          <p:cNvSpPr/>
          <p:nvPr/>
        </p:nvSpPr>
        <p:spPr>
          <a:xfrm>
            <a:off x="964992" y="2584028"/>
            <a:ext cx="54713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Admin Have 4 Permission to access the portal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DABCEB-48A6-49CB-8D7A-FC698BB44011}"/>
              </a:ext>
            </a:extLst>
          </p:cNvPr>
          <p:cNvSpPr/>
          <p:nvPr/>
        </p:nvSpPr>
        <p:spPr>
          <a:xfrm>
            <a:off x="2881766" y="5841366"/>
            <a:ext cx="34259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Update or delete Categories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AA8E31-4F20-437D-A3A3-DA0B6AA8E7B6}"/>
              </a:ext>
            </a:extLst>
          </p:cNvPr>
          <p:cNvSpPr/>
          <p:nvPr/>
        </p:nvSpPr>
        <p:spPr>
          <a:xfrm>
            <a:off x="9602014" y="2561265"/>
            <a:ext cx="213231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Update Category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7E399E-6232-4A84-9405-61353F082DEB}"/>
              </a:ext>
            </a:extLst>
          </p:cNvPr>
          <p:cNvSpPr/>
          <p:nvPr/>
        </p:nvSpPr>
        <p:spPr>
          <a:xfrm>
            <a:off x="9919748" y="5830444"/>
            <a:ext cx="205216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Delete Category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EF3B-1189-4C0B-8271-576AA4BD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" y="176238"/>
            <a:ext cx="5620688" cy="2415332"/>
          </a:xfrm>
          <a:prstGeom prst="rect">
            <a:avLst/>
          </a:prstGeom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3198008D-A648-43A7-857C-E5817C784331}"/>
              </a:ext>
            </a:extLst>
          </p:cNvPr>
          <p:cNvSpPr/>
          <p:nvPr/>
        </p:nvSpPr>
        <p:spPr>
          <a:xfrm rot="17991114">
            <a:off x="9711266" y="1168851"/>
            <a:ext cx="524933" cy="117352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71ABF-38A6-4376-8C3A-E143B1979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5" y="2976552"/>
            <a:ext cx="5620688" cy="2835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33050F-FD8C-4018-AC0E-80F14D2A6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9656" y="2976552"/>
            <a:ext cx="5192257" cy="2779488"/>
          </a:xfrm>
          <a:prstGeom prst="rect">
            <a:avLst/>
          </a:prstGeom>
        </p:spPr>
      </p:pic>
      <p:sp>
        <p:nvSpPr>
          <p:cNvPr id="23" name="Arrow: Up 22">
            <a:extLst>
              <a:ext uri="{FF2B5EF4-FFF2-40B4-BE49-F238E27FC236}">
                <a16:creationId xmlns:a16="http://schemas.microsoft.com/office/drawing/2014/main" id="{A1CB6730-139A-4D1F-9E4A-98C4B0A5BF15}"/>
              </a:ext>
            </a:extLst>
          </p:cNvPr>
          <p:cNvSpPr/>
          <p:nvPr/>
        </p:nvSpPr>
        <p:spPr>
          <a:xfrm rot="17991114">
            <a:off x="10296835" y="3326226"/>
            <a:ext cx="524933" cy="117352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61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57B9CF-D35D-4708-BBFC-4B053DCB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78" y="176239"/>
            <a:ext cx="4901622" cy="246516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7" y="407442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96456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Admin Access – C(Add, Delete or Update Links)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A6491-73C2-4445-85B9-41C98297CB7B}"/>
              </a:ext>
            </a:extLst>
          </p:cNvPr>
          <p:cNvSpPr/>
          <p:nvPr/>
        </p:nvSpPr>
        <p:spPr>
          <a:xfrm>
            <a:off x="964992" y="2584028"/>
            <a:ext cx="54713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Admin Have 4 Permission to access the portal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DABCEB-48A6-49CB-8D7A-FC698BB44011}"/>
              </a:ext>
            </a:extLst>
          </p:cNvPr>
          <p:cNvSpPr/>
          <p:nvPr/>
        </p:nvSpPr>
        <p:spPr>
          <a:xfrm>
            <a:off x="5036613" y="5823416"/>
            <a:ext cx="118974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Add Link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AA8E31-4F20-437D-A3A3-DA0B6AA8E7B6}"/>
              </a:ext>
            </a:extLst>
          </p:cNvPr>
          <p:cNvSpPr/>
          <p:nvPr/>
        </p:nvSpPr>
        <p:spPr>
          <a:xfrm>
            <a:off x="10080511" y="2615581"/>
            <a:ext cx="169148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3"/>
                </a:solidFill>
                <a:effectLst/>
              </a:rPr>
              <a:t>Update Links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7E399E-6232-4A84-9405-61353F082DEB}"/>
              </a:ext>
            </a:extLst>
          </p:cNvPr>
          <p:cNvSpPr/>
          <p:nvPr/>
        </p:nvSpPr>
        <p:spPr>
          <a:xfrm>
            <a:off x="10360574" y="5832018"/>
            <a:ext cx="16113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  <a:solidFill>
                  <a:schemeClr val="accent3"/>
                </a:solidFill>
              </a:rPr>
              <a:t>Delete Links</a:t>
            </a:r>
            <a:endParaRPr lang="en-U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1EF3B-1189-4C0B-8271-576AA4BD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" y="176238"/>
            <a:ext cx="5620688" cy="2415332"/>
          </a:xfrm>
          <a:prstGeom prst="rect">
            <a:avLst/>
          </a:prstGeom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3198008D-A648-43A7-857C-E5817C784331}"/>
              </a:ext>
            </a:extLst>
          </p:cNvPr>
          <p:cNvSpPr/>
          <p:nvPr/>
        </p:nvSpPr>
        <p:spPr>
          <a:xfrm rot="17991114">
            <a:off x="8699993" y="515196"/>
            <a:ext cx="524933" cy="117352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A1CB6730-139A-4D1F-9E4A-98C4B0A5BF15}"/>
              </a:ext>
            </a:extLst>
          </p:cNvPr>
          <p:cNvSpPr/>
          <p:nvPr/>
        </p:nvSpPr>
        <p:spPr>
          <a:xfrm rot="17991114">
            <a:off x="10296835" y="3326226"/>
            <a:ext cx="524933" cy="117352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B00C9F-7C49-4AB0-A7AF-DF3DE5E06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5" y="3080520"/>
            <a:ext cx="5647708" cy="2745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57DC7-F51F-4790-889A-8D957E522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378" y="3066324"/>
            <a:ext cx="5321622" cy="271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2105" y="-35719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 err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Alphazone</a:t>
            </a:r>
            <a:endParaRPr lang="en-US" sz="3600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4764600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905625" y="4977460"/>
            <a:ext cx="3206053" cy="247650"/>
          </a:xfrm>
        </p:spPr>
        <p:txBody>
          <a:bodyPr/>
          <a:lstStyle/>
          <a:p>
            <a:r>
              <a:rPr lang="en-US" sz="2000" dirty="0"/>
              <a:t>Aman Kushwaha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6987EB-68B8-4EFF-ABEE-15F62F93D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3145321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C013F97-7137-4957-BD90-BA0038B4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717773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61" y="508714"/>
            <a:ext cx="3974900" cy="585664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This website is developed for B.Tech Computer Science students in order to provide best educational hand written notes ,standard notes and video lecture series.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Target millions of potential users to use and engage with our app.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 need of signup/signin to our app to post/share/like the links/urls .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 Need to pay Huge amount of money.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ABEBBA-8A46-463F-9C33-4E1B35E4C5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0F0DC3E-81FF-45A4-A64A-B69D5B564A53}"/>
              </a:ext>
            </a:extLst>
          </p:cNvPr>
          <p:cNvSpPr txBox="1">
            <a:spLocks/>
          </p:cNvSpPr>
          <p:nvPr/>
        </p:nvSpPr>
        <p:spPr>
          <a:xfrm>
            <a:off x="5217318" y="1471611"/>
            <a:ext cx="6974681" cy="392509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73EFB12-5444-4EB4-8A88-9FEFEC6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57" y="286955"/>
            <a:ext cx="11340000" cy="432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20A5A9-B1CF-4E47-9AA4-9CE0EC5AC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6957" y="71895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FFAC6D-2C60-49CB-82B4-D9852C5F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7" y="1435892"/>
            <a:ext cx="7239740" cy="392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25983"/>
            <a:ext cx="11340000" cy="432000"/>
          </a:xfrm>
        </p:spPr>
        <p:txBody>
          <a:bodyPr/>
          <a:lstStyle/>
          <a:p>
            <a:r>
              <a:rPr lang="en-US" dirty="0"/>
              <a:t>Developer: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4205342"/>
            <a:ext cx="2124000" cy="701538"/>
          </a:xfrm>
        </p:spPr>
        <p:txBody>
          <a:bodyPr/>
          <a:lstStyle/>
          <a:p>
            <a:r>
              <a:rPr lang="en-US" dirty="0"/>
              <a:t>Aman Kushwaha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6854" y="507536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" y="5075368"/>
            <a:ext cx="2124000" cy="1800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B.Tech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Science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181500075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 : 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8" name="Picture 4" descr="Card image">
            <a:extLst>
              <a:ext uri="{FF2B5EF4-FFF2-40B4-BE49-F238E27FC236}">
                <a16:creationId xmlns:a16="http://schemas.microsoft.com/office/drawing/2014/main" id="{64FE12EF-19EB-4728-B1E6-CFD301F7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0" y="1073098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D2A5EA-4511-4176-BC71-CE8571171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6000" y="6240412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21E61EA-CCF9-4BE4-AC11-FF368E39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020" y="-26505"/>
            <a:ext cx="877798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5F1253-CFEF-402A-AB7C-FF4BE3C82CCE}"/>
              </a:ext>
            </a:extLst>
          </p:cNvPr>
          <p:cNvSpPr/>
          <p:nvPr/>
        </p:nvSpPr>
        <p:spPr>
          <a:xfrm>
            <a:off x="3656869" y="149768"/>
            <a:ext cx="2704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Linkedin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0CE4D7-8508-484C-965F-78F7B62FD0F5}"/>
              </a:ext>
            </a:extLst>
          </p:cNvPr>
          <p:cNvSpPr txBox="1"/>
          <p:nvPr/>
        </p:nvSpPr>
        <p:spPr>
          <a:xfrm>
            <a:off x="3656869" y="1135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https://www.linkedin.com/in/aman-kushwaha-ba0038182/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880C4A-C6D9-4135-A094-0B45F4F45C33}"/>
              </a:ext>
            </a:extLst>
          </p:cNvPr>
          <p:cNvSpPr/>
          <p:nvPr/>
        </p:nvSpPr>
        <p:spPr>
          <a:xfrm>
            <a:off x="3729961" y="1924006"/>
            <a:ext cx="2269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Twitter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CEAB22-17FE-47C9-9FD2-2274B372E290}"/>
              </a:ext>
            </a:extLst>
          </p:cNvPr>
          <p:cNvSpPr txBox="1"/>
          <p:nvPr/>
        </p:nvSpPr>
        <p:spPr>
          <a:xfrm>
            <a:off x="3734193" y="2799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https://twitter.com/amankushwaha57</a:t>
            </a:r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5E0903E-456C-4B31-8F77-EBE65B5BD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718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622895"/>
            <a:ext cx="11340000" cy="432000"/>
          </a:xfrm>
        </p:spPr>
        <p:txBody>
          <a:bodyPr/>
          <a:lstStyle/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PROBLEM STATEMENT AND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403" y="3605591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Free Notes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403" y="4101043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939" y="4313936"/>
            <a:ext cx="1980000" cy="720000"/>
          </a:xfrm>
        </p:spPr>
        <p:txBody>
          <a:bodyPr/>
          <a:lstStyle/>
          <a:p>
            <a:r>
              <a:rPr lang="en-US" sz="1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 Need to pay Huge amount of money.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35061" y="4113665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6838D1-2544-4697-A88F-576E027D3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5801FF-B7A5-46B4-AEE5-75242CCE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94021" y="4113665"/>
            <a:ext cx="198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98937FB-A26A-4D5B-BC9A-EE3D5D0F86C8}"/>
              </a:ext>
            </a:extLst>
          </p:cNvPr>
          <p:cNvSpPr txBox="1">
            <a:spLocks/>
          </p:cNvSpPr>
          <p:nvPr/>
        </p:nvSpPr>
        <p:spPr>
          <a:xfrm>
            <a:off x="4528701" y="3705847"/>
            <a:ext cx="1980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All Standard Books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723F526-BD57-493B-969A-209A2F44B4BA}"/>
              </a:ext>
            </a:extLst>
          </p:cNvPr>
          <p:cNvSpPr txBox="1">
            <a:spLocks/>
          </p:cNvSpPr>
          <p:nvPr/>
        </p:nvSpPr>
        <p:spPr>
          <a:xfrm>
            <a:off x="4528701" y="4253956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Always get latest versions of Books. 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09735C33-ED22-4AC2-879A-7D40ABF573E3}"/>
              </a:ext>
            </a:extLst>
          </p:cNvPr>
          <p:cNvSpPr txBox="1">
            <a:spLocks/>
          </p:cNvSpPr>
          <p:nvPr/>
        </p:nvSpPr>
        <p:spPr>
          <a:xfrm>
            <a:off x="8550419" y="4193731"/>
            <a:ext cx="2383793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Teachers can  share Zoom recording Links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959BF56C-C581-4587-9FD8-B8BB003172FB}"/>
              </a:ext>
            </a:extLst>
          </p:cNvPr>
          <p:cNvSpPr txBox="1">
            <a:spLocks/>
          </p:cNvSpPr>
          <p:nvPr/>
        </p:nvSpPr>
        <p:spPr>
          <a:xfrm>
            <a:off x="8432763" y="3737554"/>
            <a:ext cx="2535279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Faculty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2FBF8-8687-47C4-B9D0-5ABFD7E48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" y="1583122"/>
            <a:ext cx="3287910" cy="1521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D0171-019B-4BF8-A56C-E7F6898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69" y="1577274"/>
            <a:ext cx="3146264" cy="1548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800B6B-119D-4B00-83AB-17A60570C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692" y="1577274"/>
            <a:ext cx="4621308" cy="15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40000"/>
            <a:ext cx="11340000" cy="4320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Front End and Back End Framework: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244612"/>
            <a:ext cx="11339513" cy="360000"/>
          </a:xfrm>
        </p:spPr>
        <p:txBody>
          <a:bodyPr/>
          <a:lstStyle/>
          <a:p>
            <a:r>
              <a:rPr lang="en-US" dirty="0"/>
              <a:t>This Website have 22 Front End Web Pages ,And  9 </a:t>
            </a:r>
            <a:r>
              <a:rPr lang="en-US" dirty="0" err="1"/>
              <a:t>BackEnd</a:t>
            </a:r>
            <a:r>
              <a:rPr lang="en-US" dirty="0"/>
              <a:t> Web Pages.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79289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HTML 5 and CSS 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92237"/>
            <a:ext cx="3357391" cy="3552959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Portion of this Web Application covered through html 5.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5 Used- 45%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Media Query And Website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Responiveness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have used CSS 3.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3 Used – 30%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43676" y="1877222"/>
            <a:ext cx="3489524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MERN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43676" y="2490171"/>
            <a:ext cx="3489524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MongoDB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Express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React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2667" y="1877223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BOOTSRAP 4 and JS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92667" y="2490172"/>
            <a:ext cx="3357391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Effects and Premade library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this website uses 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used -35%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A5367C-6653-4166-9FCE-144682E33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1081983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D50BC7-5DCA-46E3-8316-D48F4CE50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423808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F4F72-5FBA-47F5-940B-6F8FD1D4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214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534038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And Software 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Software Requirement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109147"/>
            <a:ext cx="5472000" cy="3868486"/>
          </a:xfrm>
        </p:spPr>
        <p:txBody>
          <a:bodyPr/>
          <a:lstStyle/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Windows 8.1 OS and above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Studio Code 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Web Browser </a:t>
            </a:r>
          </a:p>
          <a:p>
            <a:pPr lvl="1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Desktop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Hardware Requirement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000" y="2340507"/>
            <a:ext cx="5472000" cy="3868486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</a:rPr>
              <a:t>Laptop/Desktop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​1.8 GHz or faster processor. Quad-core or better recommended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 4 GB of RAM and core i3 processor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 ​Hard disk space: Minimum of 500MB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4DEAD-C820-4F5B-BC38-63A5DFE2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677AD8-CA7F-466F-BF62-AEA4D6C5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999" y="384202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9B394E-0E94-4D3A-92CD-D6B50506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316" y="71437"/>
            <a:ext cx="6430077" cy="454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23EA6-27CB-488C-A9C2-92F21226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9" y="56822"/>
            <a:ext cx="5550738" cy="3425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DFD Level Zero + Level One</a:t>
            </a:r>
          </a:p>
        </p:txBody>
      </p:sp>
    </p:spTree>
    <p:extLst>
      <p:ext uri="{BB962C8B-B14F-4D97-AF65-F5344CB8AC3E}">
        <p14:creationId xmlns:p14="http://schemas.microsoft.com/office/powerpoint/2010/main" val="2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Usecase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60B07-1C0C-4ADB-AD55-3C27A0C4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208" y="105279"/>
            <a:ext cx="4709583" cy="45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1589A-2676-4533-9410-26613482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345564"/>
            <a:ext cx="11339999" cy="57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Student zone for Standard Books and Handwritten Notes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5B8EA-AD06-4073-BE74-924F7F464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398"/>
            <a:ext cx="12192000" cy="3813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6B40C-B83A-4ED6-BF58-50D6BD52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9251"/>
            <a:ext cx="12192000" cy="246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252</TotalTime>
  <Words>552</Words>
  <Application>Microsoft Office PowerPoint</Application>
  <PresentationFormat>Widescreen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</vt:lpstr>
      <vt:lpstr>Arial Black</vt:lpstr>
      <vt:lpstr>Calibri</vt:lpstr>
      <vt:lpstr>Tahoma</vt:lpstr>
      <vt:lpstr>Times New Roman</vt:lpstr>
      <vt:lpstr>Office Theme</vt:lpstr>
      <vt:lpstr>E-Learning Web Application: Alphazone</vt:lpstr>
      <vt:lpstr>Introduction</vt:lpstr>
      <vt:lpstr>PROBLEM STATEMENT AND SOLUTION</vt:lpstr>
      <vt:lpstr>Front End and Back End Framework:</vt:lpstr>
      <vt:lpstr>Hardware And Software Requirement</vt:lpstr>
      <vt:lpstr>PowerPoint Presentation</vt:lpstr>
      <vt:lpstr>PowerPoint Presentation</vt:lpstr>
      <vt:lpstr>Section Divider</vt:lpstr>
      <vt:lpstr>Section Divider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Developer: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Web Application: Alphazone</dc:title>
  <dc:creator>aman kushwaha</dc:creator>
  <cp:lastModifiedBy>aman kushwaha</cp:lastModifiedBy>
  <cp:revision>17</cp:revision>
  <dcterms:created xsi:type="dcterms:W3CDTF">2021-02-17T16:02:52Z</dcterms:created>
  <dcterms:modified xsi:type="dcterms:W3CDTF">2021-02-17T20:15:49Z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